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10" ContentType="application/vnd.openxmlformats-officedocument.spreadsheetml.sheet"/>
  <Override PartName="/ppt/embeddings/oleObject2" ContentType="image/vnd.ms-photo"/>
  <Override PartName="/ppt/embeddings/oleObject3" ContentType="image/vnd.ms-photo"/>
  <Override PartName="/ppt/embeddings/oleObject4" ContentType="application/vnd.openxmlformats-officedocument.spreadsheetml.sheet"/>
  <Override PartName="/ppt/embeddings/oleObject5" ContentType="application/vnd.openxmlformats-officedocument.spreadsheetml.sheet"/>
  <Override PartName="/ppt/embeddings/oleObject6" ContentType="application/vnd.openxmlformats-officedocument.spreadsheetml.sheet"/>
  <Override PartName="/ppt/embeddings/oleObject7" ContentType="application/vnd.openxmlformats-officedocument.spreadsheetml.sheet"/>
  <Override PartName="/ppt/embeddings/oleObject8" ContentType="application/vnd.openxmlformats-officedocument.spreadsheetml.sheet"/>
  <Override PartName="/ppt/embeddings/oleObject9" ContentType="application/vnd.openxmlformats-officedocument.spreadsheetml.shee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5" r:id="rId1"/>
    <p:sldMasterId id="2147483696" r:id="rId2"/>
    <p:sldMasterId id="214748369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commentAuthors" Target="commentAuthors.xml"  /><Relationship Id="rId102" Type="http://schemas.openxmlformats.org/officeDocument/2006/relationships/presProps" Target="presProps.xml"  /><Relationship Id="rId103" Type="http://schemas.openxmlformats.org/officeDocument/2006/relationships/viewProps" Target="viewProps.xml"  /><Relationship Id="rId104" Type="http://schemas.openxmlformats.org/officeDocument/2006/relationships/theme" Target="theme/theme1.xml"  /><Relationship Id="rId105" Type="http://schemas.openxmlformats.org/officeDocument/2006/relationships/tableStyles" Target="tableStyles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slideLayout" Target="../slideLayouts/slideLayout23.xml"  /><Relationship Id="rId22" Type="http://schemas.openxmlformats.org/officeDocument/2006/relationships/slideLayout" Target="../slideLayouts/slideLayout24.xml"  /><Relationship Id="rId23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slideLayout" Target="../slideLayouts/slideLayout26.xml"  /><Relationship Id="rId3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openxmlformats.org/officeDocument/2006/relationships/image" Target="../media/image30.png"  /><Relationship Id="rId19" Type="http://schemas.openxmlformats.org/officeDocument/2006/relationships/image" Target="../media/image31.png"  /><Relationship Id="rId2" Type="http://schemas.openxmlformats.org/officeDocument/2006/relationships/image" Target="../media/image14.png"  /><Relationship Id="rId20" Type="http://schemas.openxmlformats.org/officeDocument/2006/relationships/image" Target="../media/image32.png"  /><Relationship Id="rId21" Type="http://schemas.microsoft.com/office/2007/relationships/hdphoto" Target="../embeddings/oleObject2"  /><Relationship Id="rId22" Type="http://schemas.openxmlformats.org/officeDocument/2006/relationships/image" Target="../media/image1.png"  /><Relationship Id="rId23" Type="http://schemas.microsoft.com/office/2007/relationships/hdphoto" Target="../embeddings/oleObject1.wdp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1.png"  /><Relationship Id="rId3" Type="http://schemas.microsoft.com/office/2007/relationships/hdphoto" Target="../embeddings/oleObject3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.pn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0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chart" Target="../charts/chart4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5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chart" Target="../charts/chart6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7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E9626F-CFD2-4EC1-AF04-23F02E03D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4" y="2709672"/>
            <a:ext cx="1078992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  <a:endParaRPr lang="en-US" altLang="ko-KR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4817</ep:Words>
  <ep:PresentationFormat>와이드스크린</ep:PresentationFormat>
  <ep:Paragraphs>898</ep:Paragraphs>
  <ep:Slides>97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97</vt:i4>
      </vt:variant>
    </vt:vector>
  </ep:HeadingPairs>
  <ep:TitlesOfParts>
    <vt:vector size="100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82102</cp:lastModifiedBy>
  <dcterms:modified xsi:type="dcterms:W3CDTF">2021-07-30T06:50:27.037</dcterms:modified>
  <cp:revision>233</cp:revision>
  <dc:title>PowerPoint Presentation</dc:title>
  <cp:version>0906.0100.01</cp:version>
</cp:coreProperties>
</file>